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CB2A-6C1D-4B59-A9ED-9D620BA086B2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B4CB6-1CB9-4751-931C-E76EA8D422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365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CB2A-6C1D-4B59-A9ED-9D620BA086B2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B4CB6-1CB9-4751-931C-E76EA8D422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651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CB2A-6C1D-4B59-A9ED-9D620BA086B2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B4CB6-1CB9-4751-931C-E76EA8D422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538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CB2A-6C1D-4B59-A9ED-9D620BA086B2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B4CB6-1CB9-4751-931C-E76EA8D422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4176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CB2A-6C1D-4B59-A9ED-9D620BA086B2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B4CB6-1CB9-4751-931C-E76EA8D422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605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CB2A-6C1D-4B59-A9ED-9D620BA086B2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B4CB6-1CB9-4751-931C-E76EA8D422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112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CB2A-6C1D-4B59-A9ED-9D620BA086B2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B4CB6-1CB9-4751-931C-E76EA8D422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614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CB2A-6C1D-4B59-A9ED-9D620BA086B2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B4CB6-1CB9-4751-931C-E76EA8D422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160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CB2A-6C1D-4B59-A9ED-9D620BA086B2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B4CB6-1CB9-4751-931C-E76EA8D422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65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CB2A-6C1D-4B59-A9ED-9D620BA086B2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B4CB6-1CB9-4751-931C-E76EA8D422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490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CB2A-6C1D-4B59-A9ED-9D620BA086B2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B4CB6-1CB9-4751-931C-E76EA8D422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21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ACB2A-6C1D-4B59-A9ED-9D620BA086B2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B4CB6-1CB9-4751-931C-E76EA8D422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719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79" t="14800" r="1925" b="8194"/>
          <a:stretch/>
        </p:blipFill>
        <p:spPr>
          <a:xfrm>
            <a:off x="283335" y="184666"/>
            <a:ext cx="11625330" cy="707788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8789" y="0"/>
            <a:ext cx="8628845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FACIAL FEATURES: </a:t>
            </a:r>
            <a:r>
              <a:rPr lang="en-GB" b="1" dirty="0" smtClean="0"/>
              <a:t>Draw outline accurately </a:t>
            </a:r>
            <a:r>
              <a:rPr lang="en-GB" b="1" u="sng" dirty="0" smtClean="0"/>
              <a:t>before</a:t>
            </a:r>
            <a:r>
              <a:rPr lang="en-GB" b="1" dirty="0" smtClean="0"/>
              <a:t> adding shading</a:t>
            </a:r>
            <a:endParaRPr lang="en-GB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931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BTAuser</dc:creator>
  <cp:lastModifiedBy>BTAuser</cp:lastModifiedBy>
  <cp:revision>1</cp:revision>
  <dcterms:created xsi:type="dcterms:W3CDTF">2020-04-03T08:36:56Z</dcterms:created>
  <dcterms:modified xsi:type="dcterms:W3CDTF">2020-04-03T08:37:14Z</dcterms:modified>
</cp:coreProperties>
</file>