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ABB52-88AF-4034-A8EA-4A8B096D6477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B9D8-7C69-4BE0-BCA7-D69B618D9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266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ABB52-88AF-4034-A8EA-4A8B096D6477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B9D8-7C69-4BE0-BCA7-D69B618D9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185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ABB52-88AF-4034-A8EA-4A8B096D6477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B9D8-7C69-4BE0-BCA7-D69B618D9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93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ABB52-88AF-4034-A8EA-4A8B096D6477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B9D8-7C69-4BE0-BCA7-D69B618D9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964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ABB52-88AF-4034-A8EA-4A8B096D6477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B9D8-7C69-4BE0-BCA7-D69B618D9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386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ABB52-88AF-4034-A8EA-4A8B096D6477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B9D8-7C69-4BE0-BCA7-D69B618D9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913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ABB52-88AF-4034-A8EA-4A8B096D6477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B9D8-7C69-4BE0-BCA7-D69B618D9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952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ABB52-88AF-4034-A8EA-4A8B096D6477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B9D8-7C69-4BE0-BCA7-D69B618D9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21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ABB52-88AF-4034-A8EA-4A8B096D6477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B9D8-7C69-4BE0-BCA7-D69B618D9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559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ABB52-88AF-4034-A8EA-4A8B096D6477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B9D8-7C69-4BE0-BCA7-D69B618D9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974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ABB52-88AF-4034-A8EA-4A8B096D6477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B9D8-7C69-4BE0-BCA7-D69B618D9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486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ABB52-88AF-4034-A8EA-4A8B096D6477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EB9D8-7C69-4BE0-BCA7-D69B618D99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1294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427159" y="-1427160"/>
            <a:ext cx="6920746" cy="9775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752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BTAuser</dc:creator>
  <cp:lastModifiedBy>BTAuser</cp:lastModifiedBy>
  <cp:revision>1</cp:revision>
  <dcterms:created xsi:type="dcterms:W3CDTF">2020-04-03T08:46:16Z</dcterms:created>
  <dcterms:modified xsi:type="dcterms:W3CDTF">2020-04-03T08:46:38Z</dcterms:modified>
</cp:coreProperties>
</file>