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26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3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83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33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3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62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7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70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9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63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10E28-513C-4179-8E21-44BA4E33C59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BFE04-C806-4C66-A514-12522C46A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61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5" t="20828" r="1295" b="3761"/>
          <a:stretch/>
        </p:blipFill>
        <p:spPr>
          <a:xfrm>
            <a:off x="0" y="-68441"/>
            <a:ext cx="12192000" cy="69633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789" y="0"/>
            <a:ext cx="862884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NATURAL FORM GRID DRAWING</a:t>
            </a:r>
            <a:r>
              <a:rPr lang="en-GB" dirty="0" smtClean="0"/>
              <a:t>: ADD </a:t>
            </a:r>
            <a:r>
              <a:rPr lang="en-GB" b="1" dirty="0" smtClean="0">
                <a:solidFill>
                  <a:srgbClr val="FF0000"/>
                </a:solidFill>
              </a:rPr>
              <a:t>TONE &amp; SHADING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2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" t="24480" r="1"/>
          <a:stretch/>
        </p:blipFill>
        <p:spPr>
          <a:xfrm>
            <a:off x="90151" y="45887"/>
            <a:ext cx="11925837" cy="675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75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2281" t="29843" r="-1"/>
          <a:stretch/>
        </p:blipFill>
        <p:spPr>
          <a:xfrm>
            <a:off x="0" y="476518"/>
            <a:ext cx="12516390" cy="662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2</cp:revision>
  <dcterms:created xsi:type="dcterms:W3CDTF">2020-04-03T08:36:48Z</dcterms:created>
  <dcterms:modified xsi:type="dcterms:W3CDTF">2020-04-03T08:37:40Z</dcterms:modified>
</cp:coreProperties>
</file>