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57" r:id="rId3"/>
    <p:sldId id="258" r:id="rId4"/>
    <p:sldId id="256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CB2903-0958-413D-995D-FEC9AFC38315}" type="datetimeFigureOut">
              <a:rPr lang="en-GB" smtClean="0"/>
              <a:t>03/04/2020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03A6ED-9B23-4409-B063-084CBD37E16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781159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CB2903-0958-413D-995D-FEC9AFC38315}" type="datetimeFigureOut">
              <a:rPr lang="en-GB" smtClean="0"/>
              <a:t>03/04/2020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03A6ED-9B23-4409-B063-084CBD37E16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890986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CB2903-0958-413D-995D-FEC9AFC38315}" type="datetimeFigureOut">
              <a:rPr lang="en-GB" smtClean="0"/>
              <a:t>03/04/2020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03A6ED-9B23-4409-B063-084CBD37E16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639288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CB2903-0958-413D-995D-FEC9AFC38315}" type="datetimeFigureOut">
              <a:rPr lang="en-GB" smtClean="0"/>
              <a:t>03/04/2020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03A6ED-9B23-4409-B063-084CBD37E16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66443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CB2903-0958-413D-995D-FEC9AFC38315}" type="datetimeFigureOut">
              <a:rPr lang="en-GB" smtClean="0"/>
              <a:t>03/04/2020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03A6ED-9B23-4409-B063-084CBD37E16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733925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CB2903-0958-413D-995D-FEC9AFC38315}" type="datetimeFigureOut">
              <a:rPr lang="en-GB" smtClean="0"/>
              <a:t>03/04/2020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03A6ED-9B23-4409-B063-084CBD37E16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920601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CB2903-0958-413D-995D-FEC9AFC38315}" type="datetimeFigureOut">
              <a:rPr lang="en-GB" smtClean="0"/>
              <a:t>03/04/2020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03A6ED-9B23-4409-B063-084CBD37E16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654778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CB2903-0958-413D-995D-FEC9AFC38315}" type="datetimeFigureOut">
              <a:rPr lang="en-GB" smtClean="0"/>
              <a:t>03/04/2020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03A6ED-9B23-4409-B063-084CBD37E16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27886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CB2903-0958-413D-995D-FEC9AFC38315}" type="datetimeFigureOut">
              <a:rPr lang="en-GB" smtClean="0"/>
              <a:t>03/04/2020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03A6ED-9B23-4409-B063-084CBD37E16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395984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CB2903-0958-413D-995D-FEC9AFC38315}" type="datetimeFigureOut">
              <a:rPr lang="en-GB" smtClean="0"/>
              <a:t>03/04/2020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03A6ED-9B23-4409-B063-084CBD37E16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725298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CB2903-0958-413D-995D-FEC9AFC38315}" type="datetimeFigureOut">
              <a:rPr lang="en-GB" smtClean="0"/>
              <a:t>03/04/2020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03A6ED-9B23-4409-B063-084CBD37E16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381453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CB2903-0958-413D-995D-FEC9AFC38315}" type="datetimeFigureOut">
              <a:rPr lang="en-GB" smtClean="0"/>
              <a:t>03/04/2020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03A6ED-9B23-4409-B063-084CBD37E16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908596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250" y="765019"/>
            <a:ext cx="12096750" cy="6048375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0" y="0"/>
            <a:ext cx="12192000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GB" b="1" smtClean="0"/>
              <a:t>ZECTANGLE </a:t>
            </a:r>
            <a:r>
              <a:rPr lang="en-GB" b="1" dirty="0" smtClean="0"/>
              <a:t>BUGS… ADDING ABSTRACT PATTERNS &amp; SHAPES TO BUGS &amp; INSECTS CAN MAKE THEM LOOK REALLY INTERESTING!</a:t>
            </a:r>
            <a:endParaRPr lang="en-GB" b="1" dirty="0"/>
          </a:p>
        </p:txBody>
      </p:sp>
    </p:spTree>
    <p:extLst>
      <p:ext uri="{BB962C8B-B14F-4D97-AF65-F5344CB8AC3E}">
        <p14:creationId xmlns:p14="http://schemas.microsoft.com/office/powerpoint/2010/main" val="27214478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/>
          <a:srcRect r="3791" b="13016"/>
          <a:stretch/>
        </p:blipFill>
        <p:spPr>
          <a:xfrm>
            <a:off x="-1" y="65993"/>
            <a:ext cx="6065949" cy="7063188"/>
          </a:xfrm>
          <a:prstGeom prst="rect">
            <a:avLst/>
          </a:prstGeom>
        </p:spPr>
      </p:pic>
      <p:sp>
        <p:nvSpPr>
          <p:cNvPr id="5" name="Explosion 1 4"/>
          <p:cNvSpPr/>
          <p:nvPr/>
        </p:nvSpPr>
        <p:spPr>
          <a:xfrm>
            <a:off x="6954592" y="47145"/>
            <a:ext cx="4816699" cy="4314423"/>
          </a:xfrm>
          <a:prstGeom prst="irregularSeal1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TextBox 5"/>
          <p:cNvSpPr txBox="1"/>
          <p:nvPr/>
        </p:nvSpPr>
        <p:spPr>
          <a:xfrm>
            <a:off x="7881870" y="1635617"/>
            <a:ext cx="300077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ADD YOUR OWN </a:t>
            </a:r>
            <a:r>
              <a:rPr lang="en-GB" b="1" dirty="0" smtClean="0">
                <a:solidFill>
                  <a:srgbClr val="FF0000"/>
                </a:solidFill>
              </a:rPr>
              <a:t>TRIBAL PATTERNS</a:t>
            </a:r>
            <a:r>
              <a:rPr lang="en-GB" dirty="0" smtClean="0"/>
              <a:t> TO THESE INSECT OUTLINES. </a:t>
            </a:r>
            <a:endParaRPr lang="en-GB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169" t="2066"/>
          <a:stretch/>
        </p:blipFill>
        <p:spPr>
          <a:xfrm>
            <a:off x="8752935" y="4023217"/>
            <a:ext cx="3439066" cy="28347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88685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/>
          <a:srcRect l="-1" r="-47" b="7606"/>
          <a:stretch/>
        </p:blipFill>
        <p:spPr>
          <a:xfrm rot="16200000">
            <a:off x="1134706" y="-1085872"/>
            <a:ext cx="6768248" cy="937582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06740" y="3602038"/>
            <a:ext cx="3211356" cy="32113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9821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10" t="13666" r="-1638" b="41357"/>
          <a:stretch/>
        </p:blipFill>
        <p:spPr>
          <a:xfrm>
            <a:off x="141667" y="46015"/>
            <a:ext cx="11320529" cy="6939789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58" t="25728" r="1867" b="5916"/>
          <a:stretch/>
        </p:blipFill>
        <p:spPr>
          <a:xfrm>
            <a:off x="7804597" y="46015"/>
            <a:ext cx="4054697" cy="16380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77656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29</Words>
  <Application>Microsoft Office PowerPoint</Application>
  <PresentationFormat>Widescreen</PresentationFormat>
  <Paragraphs>2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BTAuser</dc:creator>
  <cp:lastModifiedBy>BTAuser</cp:lastModifiedBy>
  <cp:revision>1</cp:revision>
  <dcterms:created xsi:type="dcterms:W3CDTF">2020-04-03T08:26:37Z</dcterms:created>
  <dcterms:modified xsi:type="dcterms:W3CDTF">2020-04-03T08:27:02Z</dcterms:modified>
</cp:coreProperties>
</file>