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2" r:id="rId6"/>
    <p:sldId id="263" r:id="rId7"/>
    <p:sldId id="261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AD95-08FB-4665-A794-2DF8A825A22C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DC72-0FA4-4DCB-BA8F-A6D71EF776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15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AD95-08FB-4665-A794-2DF8A825A22C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DC72-0FA4-4DCB-BA8F-A6D71EF776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395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AD95-08FB-4665-A794-2DF8A825A22C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DC72-0FA4-4DCB-BA8F-A6D71EF776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726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AD95-08FB-4665-A794-2DF8A825A22C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DC72-0FA4-4DCB-BA8F-A6D71EF776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735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AD95-08FB-4665-A794-2DF8A825A22C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DC72-0FA4-4DCB-BA8F-A6D71EF776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87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AD95-08FB-4665-A794-2DF8A825A22C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DC72-0FA4-4DCB-BA8F-A6D71EF776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0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AD95-08FB-4665-A794-2DF8A825A22C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DC72-0FA4-4DCB-BA8F-A6D71EF776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691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AD95-08FB-4665-A794-2DF8A825A22C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DC72-0FA4-4DCB-BA8F-A6D71EF776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339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AD95-08FB-4665-A794-2DF8A825A22C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DC72-0FA4-4DCB-BA8F-A6D71EF776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625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AD95-08FB-4665-A794-2DF8A825A22C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DC72-0FA4-4DCB-BA8F-A6D71EF776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4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BAD95-08FB-4665-A794-2DF8A825A22C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DC72-0FA4-4DCB-BA8F-A6D71EF776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66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BAD95-08FB-4665-A794-2DF8A825A22C}" type="datetimeFigureOut">
              <a:rPr lang="en-GB" smtClean="0"/>
              <a:t>30/03/2020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DDC72-0FA4-4DCB-BA8F-A6D71EF776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35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0" t="15660" r="9256" b="2220"/>
          <a:stretch/>
        </p:blipFill>
        <p:spPr>
          <a:xfrm>
            <a:off x="0" y="0"/>
            <a:ext cx="10109915" cy="687858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37127" y="0"/>
            <a:ext cx="927278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PORTRAIT DRAWING</a:t>
            </a:r>
            <a:r>
              <a:rPr lang="en-GB" dirty="0" smtClean="0"/>
              <a:t>: Practice drawing </a:t>
            </a:r>
            <a:r>
              <a:rPr lang="en-GB" b="1" u="sng" dirty="0" smtClean="0"/>
              <a:t>eyes. </a:t>
            </a:r>
            <a:r>
              <a:rPr lang="en-GB" dirty="0" smtClean="0"/>
              <a:t>Begin with an </a:t>
            </a:r>
            <a:r>
              <a:rPr lang="en-GB" b="1" u="sng" dirty="0" smtClean="0"/>
              <a:t>outline</a:t>
            </a:r>
            <a:r>
              <a:rPr lang="en-GB" dirty="0" smtClean="0"/>
              <a:t> and then add </a:t>
            </a:r>
            <a:r>
              <a:rPr lang="en-GB" b="1" u="sng" dirty="0" smtClean="0"/>
              <a:t>shading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3941806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548" y="0"/>
            <a:ext cx="850490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7127" y="0"/>
            <a:ext cx="927278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PORTRAIT DRAWING</a:t>
            </a:r>
            <a:r>
              <a:rPr lang="en-GB" dirty="0" smtClean="0"/>
              <a:t>: Practice drawing </a:t>
            </a:r>
            <a:r>
              <a:rPr lang="en-GB" b="1" u="sng" dirty="0" smtClean="0"/>
              <a:t>lips. </a:t>
            </a:r>
            <a:r>
              <a:rPr lang="en-GB" dirty="0" smtClean="0"/>
              <a:t>Begin with an </a:t>
            </a:r>
            <a:r>
              <a:rPr lang="en-GB" b="1" u="sng" dirty="0" smtClean="0"/>
              <a:t>outline</a:t>
            </a:r>
            <a:r>
              <a:rPr lang="en-GB" dirty="0" smtClean="0"/>
              <a:t> and then add </a:t>
            </a:r>
            <a:r>
              <a:rPr lang="en-GB" b="1" u="sng" dirty="0" smtClean="0"/>
              <a:t>shading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2317238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" t="13442" r="2079" b="9472"/>
          <a:stretch/>
        </p:blipFill>
        <p:spPr>
          <a:xfrm>
            <a:off x="1107583" y="13903"/>
            <a:ext cx="8899301" cy="66874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7127" y="0"/>
            <a:ext cx="927278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PORTRAIT DRAWING</a:t>
            </a:r>
            <a:r>
              <a:rPr lang="en-GB" dirty="0" smtClean="0"/>
              <a:t>: Practice drawing </a:t>
            </a:r>
            <a:r>
              <a:rPr lang="en-GB" b="1" u="sng" dirty="0" smtClean="0"/>
              <a:t>nose. </a:t>
            </a:r>
            <a:r>
              <a:rPr lang="en-GB" dirty="0" smtClean="0"/>
              <a:t>Follow the </a:t>
            </a:r>
            <a:r>
              <a:rPr lang="en-GB" b="1" dirty="0" smtClean="0"/>
              <a:t>step-by-step </a:t>
            </a:r>
            <a:r>
              <a:rPr lang="en-GB" dirty="0" smtClean="0"/>
              <a:t>guide. Begin with an </a:t>
            </a:r>
            <a:r>
              <a:rPr lang="en-GB" b="1" u="sng" dirty="0" smtClean="0"/>
              <a:t>outline</a:t>
            </a:r>
            <a:r>
              <a:rPr lang="en-GB" dirty="0" smtClean="0"/>
              <a:t> and then add </a:t>
            </a:r>
            <a:r>
              <a:rPr lang="en-GB" b="1" u="sng" dirty="0" smtClean="0"/>
              <a:t>shading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2806980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2169" y="-115910"/>
            <a:ext cx="4976778" cy="6858000"/>
          </a:xfrm>
          <a:prstGeom prst="rect">
            <a:avLst/>
          </a:prstGeom>
        </p:spPr>
      </p:pic>
      <p:sp>
        <p:nvSpPr>
          <p:cNvPr id="5" name="Explosion 2 4"/>
          <p:cNvSpPr/>
          <p:nvPr/>
        </p:nvSpPr>
        <p:spPr>
          <a:xfrm>
            <a:off x="321972" y="0"/>
            <a:ext cx="4056845" cy="350996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046099" y="1442434"/>
            <a:ext cx="1964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Drawing lips… </a:t>
            </a:r>
            <a:r>
              <a:rPr lang="en-GB" dirty="0" smtClean="0"/>
              <a:t>Stretch &amp; challenge activity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1634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" t="4865" r="-110" b="7569"/>
          <a:stretch/>
        </p:blipFill>
        <p:spPr>
          <a:xfrm>
            <a:off x="1184856" y="0"/>
            <a:ext cx="9337183" cy="69772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96992" y="0"/>
            <a:ext cx="877051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PORTRAIT DRAWING</a:t>
            </a:r>
            <a:r>
              <a:rPr lang="en-GB" dirty="0" smtClean="0"/>
              <a:t>: It is really important to understand how </a:t>
            </a:r>
            <a:r>
              <a:rPr lang="en-GB" b="1" dirty="0" smtClean="0"/>
              <a:t>proportion</a:t>
            </a:r>
            <a:r>
              <a:rPr lang="en-GB" dirty="0" smtClean="0"/>
              <a:t> is used in portrait drawing. Please look at the </a:t>
            </a:r>
            <a:r>
              <a:rPr lang="en-GB" b="1" dirty="0" smtClean="0"/>
              <a:t>measurement lines </a:t>
            </a:r>
            <a:r>
              <a:rPr lang="en-GB" dirty="0" smtClean="0"/>
              <a:t>and make a note of distance between each of the facial features.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2856673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672" y="-1"/>
            <a:ext cx="9124860" cy="69139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-1"/>
            <a:ext cx="5267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PORTRAIT DRAWING</a:t>
            </a:r>
            <a:r>
              <a:rPr lang="en-GB" dirty="0" smtClean="0"/>
              <a:t>: This is a more detailed example of how proportion is used in portrait drawing…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2460710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3" t="563" r="50618" b="7230"/>
          <a:stretch/>
        </p:blipFill>
        <p:spPr>
          <a:xfrm>
            <a:off x="2910623" y="38637"/>
            <a:ext cx="3451539" cy="69455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62141" y="-1"/>
            <a:ext cx="6233373" cy="698414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" y="-31453"/>
            <a:ext cx="1219199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PORTRAIT DRAWING</a:t>
            </a:r>
            <a:r>
              <a:rPr lang="en-GB" dirty="0" smtClean="0"/>
              <a:t>: Complete the other half of this portrait drawing. You can use measurement lines to help your drawing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522228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7" t="5258" r="3399" b="7230"/>
          <a:stretch/>
        </p:blipFill>
        <p:spPr>
          <a:xfrm>
            <a:off x="3245475" y="41822"/>
            <a:ext cx="5267459" cy="67807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219199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PORTRAIT DRAWING</a:t>
            </a:r>
            <a:r>
              <a:rPr lang="en-GB" dirty="0" smtClean="0"/>
              <a:t>: Try to drawing this portrait using </a:t>
            </a:r>
            <a:r>
              <a:rPr lang="en-GB" b="1" dirty="0" smtClean="0"/>
              <a:t>measurement/proportion lines </a:t>
            </a:r>
            <a:r>
              <a:rPr lang="en-GB" dirty="0" smtClean="0"/>
              <a:t>and </a:t>
            </a:r>
            <a:r>
              <a:rPr lang="en-GB" b="1" dirty="0" smtClean="0"/>
              <a:t>shading</a:t>
            </a:r>
            <a:r>
              <a:rPr lang="en-GB" dirty="0" smtClean="0"/>
              <a:t>. </a:t>
            </a:r>
            <a:r>
              <a:rPr lang="en-GB" b="1" u="sng" dirty="0" smtClean="0"/>
              <a:t>REMEMBER: </a:t>
            </a:r>
            <a:r>
              <a:rPr lang="en-GB" dirty="0" smtClean="0"/>
              <a:t>It is more important to have </a:t>
            </a:r>
            <a:r>
              <a:rPr lang="en-GB" b="1" dirty="0" smtClean="0"/>
              <a:t>accurate proportion </a:t>
            </a:r>
            <a:r>
              <a:rPr lang="en-GB" dirty="0" smtClean="0"/>
              <a:t>than it is to have detailed </a:t>
            </a:r>
            <a:r>
              <a:rPr lang="en-GB" b="1" dirty="0" smtClean="0"/>
              <a:t>shading</a:t>
            </a:r>
            <a:r>
              <a:rPr lang="en-GB" dirty="0" smtClean="0"/>
              <a:t>…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646376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164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BTAuser</dc:creator>
  <cp:lastModifiedBy>BTAuser</cp:lastModifiedBy>
  <cp:revision>3</cp:revision>
  <dcterms:created xsi:type="dcterms:W3CDTF">2020-03-30T11:12:48Z</dcterms:created>
  <dcterms:modified xsi:type="dcterms:W3CDTF">2020-03-30T11:36:23Z</dcterms:modified>
</cp:coreProperties>
</file>